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26" r:id="rId5"/>
  </p:sldMasterIdLst>
  <p:notesMasterIdLst>
    <p:notesMasterId r:id="rId7"/>
  </p:notesMasterIdLst>
  <p:sldIdLst>
    <p:sldId id="256" r:id="rId9"/>
    <p:sldId id="299" r:id="rId10"/>
    <p:sldId id="300" r:id="rId11"/>
    <p:sldId id="332" r:id="rId12"/>
    <p:sldId id="301" r:id="rId13"/>
    <p:sldId id="302" r:id="rId14"/>
    <p:sldId id="334" r:id="rId15"/>
    <p:sldId id="303" r:id="rId16"/>
    <p:sldId id="304" r:id="rId17"/>
    <p:sldId id="306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</p:sldIdLst>
  <p:sldSz cx="9906000" cy="6858000"/>
  <p:notesSz cx="6805930" cy="993965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C111A"/>
    <a:srgbClr val="1B4989"/>
    <a:srgbClr val="301119"/>
    <a:srgbClr val="471218"/>
    <a:srgbClr val="3C225E"/>
    <a:srgbClr val="351C52"/>
    <a:srgbClr val="32131B"/>
    <a:srgbClr val="471A50"/>
    <a:srgbClr val="23518C"/>
    <a:srgbClr val="3B0F1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 horzBarState="maximized">
    <p:restoredLeft sz="11286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902" y="-768"/>
      </p:cViewPr>
      <p:guideLst>
        <p:guide orient="horz" pos="21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3318" y="-90"/>
      </p:cViewPr>
      <p:guideLst>
        <p:guide orient="horz" pos="2157"/>
      </p:guideLst>
    </p:cSldViewPr>
  </p:notes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slide" Target="slides/slide18.xml"></Relationship><Relationship Id="rId27" Type="http://schemas.openxmlformats.org/officeDocument/2006/relationships/slide" Target="slides/slide19.xml"></Relationship><Relationship Id="rId28" Type="http://schemas.openxmlformats.org/officeDocument/2006/relationships/slide" Target="slides/slide20.xml"></Relationship><Relationship Id="rId29" Type="http://schemas.openxmlformats.org/officeDocument/2006/relationships/slide" Target="slides/slide21.xml"></Relationship><Relationship Id="rId30" Type="http://schemas.openxmlformats.org/officeDocument/2006/relationships/slide" Target="slides/slide22.xml"></Relationship><Relationship Id="rId31" Type="http://schemas.openxmlformats.org/officeDocument/2006/relationships/slide" Target="slides/slide23.xml"></Relationship><Relationship Id="rId32" Type="http://schemas.openxmlformats.org/officeDocument/2006/relationships/slide" Target="slides/slide24.xml"></Relationship><Relationship Id="rId33" Type="http://schemas.openxmlformats.org/officeDocument/2006/relationships/slide" Target="slides/slide25.xml"></Relationship><Relationship Id="rId34" Type="http://schemas.openxmlformats.org/officeDocument/2006/relationships/slide" Target="slides/slide26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55F5A-4795-4ECD-A3D7-1C3046A7CB54}" type="datetimeFigureOut">
              <a:rPr lang="ko-KR" altLang="en-US" smtClean="0"/>
              <a:pPr/>
              <a:t>2018-12-06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00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3A536-4AC3-4AD8-9E38-5F4D77DCE7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524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3135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3"/>
          <a:stretch/>
        </p:blipFill>
        <p:spPr>
          <a:xfrm>
            <a:off x="6327320" y="-254"/>
            <a:ext cx="3578679" cy="702383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80000">
                <a:srgbClr val="411B5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가을체" pitchFamily="18" charset="-127"/>
              <a:ea typeface="가을체" pitchFamily="18" charset="-127"/>
            </a:endParaRPr>
          </a:p>
        </p:txBody>
      </p:sp>
      <p:sp>
        <p:nvSpPr>
          <p:cNvPr id="8" name="Slide Number Placeholder 22"/>
          <p:cNvSpPr txBox="1">
            <a:spLocks/>
          </p:cNvSpPr>
          <p:nvPr userDrawn="1"/>
        </p:nvSpPr>
        <p:spPr>
          <a:xfrm>
            <a:off x="4612144" y="6590870"/>
            <a:ext cx="678447" cy="23898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E21D87B-3FC2-4C96-A295-E56B0187B7DE}" type="slidenum">
              <a:rPr lang="en-US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972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0" y="6597352"/>
            <a:ext cx="9906000" cy="260648"/>
          </a:xfrm>
          <a:prstGeom prst="rect">
            <a:avLst/>
          </a:prstGeom>
          <a:gradFill>
            <a:gsLst>
              <a:gs pos="0">
                <a:srgbClr val="D2D2D2"/>
              </a:gs>
              <a:gs pos="35000">
                <a:srgbClr val="E1E1E1"/>
              </a:gs>
              <a:gs pos="100000">
                <a:srgbClr val="FAFAFA"/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가을체" pitchFamily="18" charset="-127"/>
              <a:ea typeface="가을체" pitchFamily="18" charset="-127"/>
            </a:endParaRPr>
          </a:p>
        </p:txBody>
      </p:sp>
      <p:sp>
        <p:nvSpPr>
          <p:cNvPr id="10" name="Slide Number Placeholder 22"/>
          <p:cNvSpPr txBox="1">
            <a:spLocks/>
          </p:cNvSpPr>
          <p:nvPr userDrawn="1"/>
        </p:nvSpPr>
        <p:spPr>
          <a:xfrm>
            <a:off x="4612144" y="6590870"/>
            <a:ext cx="678447" cy="23898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E21D87B-3FC2-4C96-A295-E56B0187B7DE}" type="slidenum">
              <a:rPr lang="en-US" sz="1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913"/>
          <a:stretch/>
        </p:blipFill>
        <p:spPr>
          <a:xfrm>
            <a:off x="6327320" y="-254"/>
            <a:ext cx="3578679" cy="702383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80000">
                <a:srgbClr val="411B5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3D1C52"/>
              </a:gs>
            </a:gsLst>
            <a:lin ang="156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2"/>
          <p:cNvSpPr txBox="1">
            <a:spLocks/>
          </p:cNvSpPr>
          <p:nvPr userDrawn="1"/>
        </p:nvSpPr>
        <p:spPr bwMode="auto">
          <a:xfrm>
            <a:off x="3901479" y="182738"/>
            <a:ext cx="5754150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5000"/>
              </a:lnSpc>
            </a:pPr>
            <a:r>
              <a:rPr lang="en-US" altLang="ko-KR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UI </a:t>
            </a:r>
            <a:r>
              <a:rPr lang="ko-KR" altLang="en-US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rPr>
              <a:t>설계서</a:t>
            </a:r>
            <a:endParaRPr lang="en-US" altLang="ko-KR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86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3343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5580813064464.png"></Relationship><Relationship Id="rId4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fImage261623175705.png"></Relationship><Relationship Id="rId4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fImage369486188145.png"></Relationship><Relationship Id="rId4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7174619328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316516206827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8785621996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861565649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853536572995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080786591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04356624827.png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42290029441.png"></Relationship><Relationship Id="rId4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49696635436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760526642391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5912667460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190526683902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20610669153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09057670292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008206712382.pn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24783612968467.png"></Relationship><Relationship Id="rId4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60836386334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fImage11798012976500.png"></Relationship><Relationship Id="rId4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fImage7433622999169.png"></Relationship><Relationship Id="rId4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31516555724.png"></Relationship><Relationship Id="rId3" Type="http://schemas.openxmlformats.org/officeDocument/2006/relationships/image" Target="../media/fImage6955586541478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1611883009358.jpeg"></Relationship><Relationship Id="rId4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1467283036962.png"></Relationship><Relationship Id="rId4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 preferRelativeResize="0">
            <a:picLocks noChangeArrowheads="1"/>
          </p:cNvPicPr>
          <p:nvPr/>
        </p:nvPicPr>
        <p:blipFill>
          <a:blip r:embed="rId2" cstate="print">
            <a:lum bright="12000" contrast="-3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15085" y="2698115"/>
            <a:ext cx="7479030" cy="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/>
          </p:cNvSpPr>
          <p:nvPr/>
        </p:nvSpPr>
        <p:spPr bwMode="auto">
          <a:xfrm rot="0">
            <a:off x="1973580" y="3194050"/>
            <a:ext cx="6162675" cy="5626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1" strike="noStrike">
                <a:solidFill>
                  <a:schemeClr val="tx1"/>
                </a:solidFill>
                <a:effectLst>
                  <a:outerShdw sx="100000" sy="100000" blurRad="38100" dist="38100" dir="2700000" rotWithShape="1" algn="tl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TRIBEE - UI설계서</a:t>
            </a:r>
            <a:endParaRPr lang="ko-KR" altLang="en-US" sz="4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46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 descr="C:/Users/김민성/AppData/Roaming/PolarisOffice/ETemp/12844_18847032/fImage558081306446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3475" y="1762125"/>
            <a:ext cx="4829810" cy="45726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UI-007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RQ-007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게시글 조회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피드 페이지에서 게시글 조회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742440"/>
            <a:ext cx="6552565" cy="463042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순서도: 연결자 7"/>
          <p:cNvSpPr>
            <a:spLocks/>
          </p:cNvSpPr>
          <p:nvPr/>
        </p:nvSpPr>
        <p:spPr>
          <a:xfrm rot="0">
            <a:off x="1031240" y="21297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1313815" y="2122805"/>
            <a:ext cx="887095" cy="29718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순서도: 연결자 12"/>
          <p:cNvSpPr>
            <a:spLocks/>
          </p:cNvSpPr>
          <p:nvPr/>
        </p:nvSpPr>
        <p:spPr>
          <a:xfrm rot="0">
            <a:off x="3770630" y="512318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6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4046855" y="5117465"/>
            <a:ext cx="259080" cy="2266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313815" y="5114925"/>
            <a:ext cx="620395" cy="1905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1028700" y="531685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1318895" y="5344795"/>
            <a:ext cx="1043940" cy="1422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1028700" y="594741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028700" y="50063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4486275" y="2181225"/>
            <a:ext cx="1336040" cy="6769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1318895" y="5946140"/>
            <a:ext cx="2958465" cy="2228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순서도: 연결자 18"/>
          <p:cNvSpPr>
            <a:spLocks/>
          </p:cNvSpPr>
          <p:nvPr/>
        </p:nvSpPr>
        <p:spPr>
          <a:xfrm rot="0">
            <a:off x="4191000" y="21297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5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/>
        </p:nvGraphicFramePr>
        <p:xfrm>
          <a:off x="7080885" y="1765935"/>
          <a:ext cx="2396490" cy="41116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6245"/>
                <a:gridCol w="1960245"/>
              </a:tblGrid>
              <a:tr h="34226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295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작성자 닉네임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회원의 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하트 클릭시 하트 아이콘 적색으로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바뀌며 좋아요 갯수 증가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태그된 회원 닉네임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회원의 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3406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댓글 폼에 내용 입력후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등록 버튼 클릭 후 댓글 등록 완료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댓글 하단의 화살표 아이콘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댓글의 댓글 등록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팔로우 회원 리스트의 닉네임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회원의 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940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내가 쓴 게시글에 한해 . . . 버튼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 / 삭제 버튼을 띄워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다중 이미지 업로드시 화살표 아이콘 생성, 아이콘 클릭시 이미지 슬라이드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>
            <a:spLocks/>
          </p:cNvSpPr>
          <p:nvPr/>
        </p:nvSpPr>
        <p:spPr>
          <a:xfrm rot="0">
            <a:off x="3962400" y="3629025"/>
            <a:ext cx="334010" cy="3435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2" name="순서도: 연결자 91"/>
          <p:cNvSpPr>
            <a:spLocks/>
          </p:cNvSpPr>
          <p:nvPr/>
        </p:nvSpPr>
        <p:spPr>
          <a:xfrm rot="0">
            <a:off x="3700780" y="365887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7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26162317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590" y="2019300"/>
            <a:ext cx="6348095" cy="417258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070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46075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UI-008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RQ-008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1930" cy="434657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209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개인정보 수정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관리자와의 채팅 팝업창 생성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팔로워, 팔로우 리스트 팝업창 불러오기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카드형식의 게시물 리스트,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게시물 클릭시 모달을 불러와 상세글 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802890" y="24536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799080" y="2726690"/>
            <a:ext cx="706755" cy="3124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3561715" y="2728595"/>
            <a:ext cx="668020" cy="300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800350" y="337375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537845" y="4220845"/>
            <a:ext cx="2167890" cy="20091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276225" y="4347210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3600450" y="24536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2800350" y="3107690"/>
            <a:ext cx="1429385" cy="2228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3694861881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0150" y="1971675"/>
            <a:ext cx="4525010" cy="424878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UI-009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RQ-009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프로필 편집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1930" cy="434657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30130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 추가 버튼을 클릭해 사진 선택시 실시간으로 프로필 이미지 변경,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 등록 버튼 클릭시 변경된 이미지 저장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변경할 개인정보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수정하기 버튼 클릭시 변경된 정보 저장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642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해당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3183890" y="26346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3447415" y="2638425"/>
            <a:ext cx="934720" cy="6673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3619500" y="5562600"/>
            <a:ext cx="610235" cy="2578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523365" y="2738120"/>
            <a:ext cx="829945" cy="4813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3238500" y="556450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1200150" y="274701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543175" y="34251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2847975" y="3371850"/>
            <a:ext cx="2019935" cy="214376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27174619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1495" y="2021205"/>
            <a:ext cx="6393815" cy="415163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UI-010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RQ-010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변경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68630" y="1910715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18586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889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216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기존 정보와 변경할 정보를 입력하는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480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변경하기 버튼 클릭시 변경된 정보 저장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469515" y="33204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837815" y="3370580"/>
            <a:ext cx="2868295" cy="12782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3876040" y="4738370"/>
            <a:ext cx="1130935" cy="4813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3505200" y="47872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316516206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915" y="1981200"/>
            <a:ext cx="6424295" cy="424878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마이페이지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 탈퇴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80885" y="2023110"/>
          <a:ext cx="2331085" cy="17551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3048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4866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계정 삭제를 위한 비밀번호 확인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삭제하기 버튼 클릭시 탈퇴 완료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231390" y="42443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599690" y="4246880"/>
            <a:ext cx="3163570" cy="4864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900169" y="4801870"/>
            <a:ext cx="1144905" cy="3937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3571875" y="48634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8785621996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5815" y="2341245"/>
            <a:ext cx="6043295" cy="318389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 검색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 검색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30264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돋보기 아이콘 클릭시 검색창 생성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347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검색창에 내용 입력시 ajax로 실시간 회원 검색해 리스트 형성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918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검색결과로 나온 회원의 프로필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해당 회원의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4898390" y="22345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075055" y="3079115"/>
            <a:ext cx="4259580" cy="18554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856740" y="2495550"/>
            <a:ext cx="2973070" cy="4959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809625" y="311658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4871720" y="2495550"/>
            <a:ext cx="615315" cy="4768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571625" y="24536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28615656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7535" y="2047240"/>
            <a:ext cx="6203315" cy="412559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게시글 작성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이미지 선택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3679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1653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559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파일 선택 버튼 클릭시 이미지 파일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선택 가능한 탐색기 창 팝업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858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이미지 선택후 업로드 버튼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하단 보더에 사진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953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최대 8장의 이미지 파일을 미리보기.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업로드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Next 버튼 클릭시 텍스트 작성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764540" y="28536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1047115" y="2981325"/>
            <a:ext cx="2000885" cy="1816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046480" y="3164840"/>
            <a:ext cx="5354955" cy="2362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047115" y="3429000"/>
            <a:ext cx="5344795" cy="22383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762000" y="348805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762000" y="578548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762000" y="3162300"/>
            <a:ext cx="217170" cy="2070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1052195" y="5784215"/>
            <a:ext cx="415290" cy="2228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8535365729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12850" y="2009775"/>
            <a:ext cx="4740275" cy="418211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게시글 작성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텍스트 작성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67915" cy="26136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2023110"/>
              </a:tblGrid>
              <a:tr h="2552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0546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출발, 종료일을 연월일 단위로 설정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태그 아이콘 클릭시 함께한 친구를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검색해 게시글에 태그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행선지 입력후 서치 버튼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지도상에 해당 위치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에디터로 다양한 설정의 텍스트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작성완료 클릭시 데이터베이스에 저장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326515" y="26536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1618615" y="2656205"/>
            <a:ext cx="1496695" cy="75438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순서도: 연결자 12"/>
          <p:cNvSpPr>
            <a:spLocks/>
          </p:cNvSpPr>
          <p:nvPr/>
        </p:nvSpPr>
        <p:spPr>
          <a:xfrm rot="0">
            <a:off x="4618355" y="227520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5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617980" y="3431540"/>
            <a:ext cx="392430" cy="3314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618615" y="3776345"/>
            <a:ext cx="1506220" cy="4813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1323975" y="382143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585845" y="2639695"/>
            <a:ext cx="1720215" cy="15519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323975" y="34251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1590675" y="4393565"/>
            <a:ext cx="3820160" cy="17506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순서도: 연결자 18"/>
          <p:cNvSpPr>
            <a:spLocks/>
          </p:cNvSpPr>
          <p:nvPr/>
        </p:nvSpPr>
        <p:spPr>
          <a:xfrm rot="0">
            <a:off x="1323975" y="44253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0" name="직사각형 89"/>
          <p:cNvSpPr>
            <a:spLocks/>
          </p:cNvSpPr>
          <p:nvPr/>
        </p:nvSpPr>
        <p:spPr>
          <a:xfrm rot="0">
            <a:off x="4909185" y="2276475"/>
            <a:ext cx="644525" cy="3105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0807865919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2050" y="2009775"/>
            <a:ext cx="4686935" cy="418211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UI-015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RQ-015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게시물 작성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 창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05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946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05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함께한 사람 검색창에 내용 입력시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ajax로 실시간 검색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470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검색결과로 나온 회원들의 프로필을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클릭해 태그 추가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840865" y="36728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151380" y="3679190"/>
            <a:ext cx="1516380" cy="3790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142490" y="4043045"/>
            <a:ext cx="1515745" cy="9201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838325" y="40919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40435662482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775" y="2654300"/>
            <a:ext cx="6439535" cy="270891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UI-016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RQ-016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알람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알람 조회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10400" y="1918335"/>
          <a:ext cx="2466975" cy="33788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3855"/>
                <a:gridCol w="210312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6319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종 아이콘 클릭시 팔로우, 좋아요, 댓글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정보 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조회할 정보가 있으면 푸른색, 확인후엔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검정색으로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편지 아이콘 클릭시 채팅 내용 확인가능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14776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확인한 알람 클릭시 해당 내용 사라짐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5527040" y="24345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4066539" y="3081020"/>
            <a:ext cx="2125345" cy="12433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3829050" y="30727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5527675" y="2698115"/>
            <a:ext cx="607060" cy="3886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422900294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830" y="2012950"/>
            <a:ext cx="6210935" cy="3494405"/>
          </a:xfrm>
          <a:prstGeom prst="rect"/>
          <a:noFill/>
        </p:spPr>
      </p:pic>
      <p:graphicFrame>
        <p:nvGraphicFramePr>
          <p:cNvPr id="88" name="Group 153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>
            <a:off x="430530" y="1920240"/>
            <a:ext cx="6551295" cy="43459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41880" cy="32219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6075"/>
                <a:gridCol w="1995805"/>
              </a:tblGrid>
              <a:tr h="29908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235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/ 비밀번호 입력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버튼 클릭시 로그인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854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소셜 로그인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2006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 / 비밀번호 찾기 팝업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613025" y="3158490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825115" y="3265805"/>
            <a:ext cx="1539240" cy="5924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3314065" y="2638425"/>
            <a:ext cx="1140460" cy="6299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609850" y="4326255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833370" y="4325620"/>
            <a:ext cx="1548765" cy="2755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3095625" y="2489835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606675" y="3874770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2825115" y="3956685"/>
            <a:ext cx="1561465" cy="3308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3023870" y="4641215"/>
            <a:ext cx="1144270" cy="22225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순서도: 연결자 18"/>
          <p:cNvSpPr>
            <a:spLocks/>
          </p:cNvSpPr>
          <p:nvPr/>
        </p:nvSpPr>
        <p:spPr>
          <a:xfrm rot="0">
            <a:off x="2724150" y="4682490"/>
            <a:ext cx="216535" cy="21971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5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852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44969663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9650" y="1990725"/>
            <a:ext cx="5391785" cy="421068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UI-017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RQ-017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수신 채팅 확인, 채팅창 불러오기, 채팅 발신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29450" y="1918335"/>
          <a:ext cx="2438400" cy="329628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4965"/>
                <a:gridCol w="2083435"/>
              </a:tblGrid>
              <a:tr h="3175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804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편지 아이콘을 클릭해 수신한 채팅이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있는지 확인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확인하지 않은 채팅 내용이 있는 경우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푸른색으로 표시,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확인 완료 후 검정색으로 변경됨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팔로우 리스트에서 접속중인 회원에게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 버튼을 눌러 채팅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629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 버튼을 클릭해 채팅창 팝업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불러오기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045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내용을 입력후 전송 버튼을 클릭해 송신가능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5498465" y="17678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5476875" y="1989455"/>
            <a:ext cx="319405" cy="2686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4675505" y="2288540"/>
            <a:ext cx="1141095" cy="3409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4419600" y="3138170"/>
            <a:ext cx="2058035" cy="307276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4124325" y="313563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4509770" y="5706745"/>
            <a:ext cx="1872615" cy="494029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4572000" y="542353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4371975" y="22536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7605266423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925" y="2057400"/>
            <a:ext cx="6391910" cy="40773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UI-018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RQ-018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메인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2080260"/>
          <a:ext cx="2331085" cy="29508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3924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실시간 유저, 게시글, 국가 데이터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회원들의 행선지 지도에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813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회원, 게시물 데이터 차트로 확인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전체글 게시판으로 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회원과 문의사항 1대 다 채팅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793365" y="24155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3161030" y="2421890"/>
            <a:ext cx="2678430" cy="7505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304415" y="3862070"/>
            <a:ext cx="4135120" cy="21107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57175" y="423100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590550" y="4230370"/>
            <a:ext cx="1101725" cy="11233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257175" y="549973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981200" y="38728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581025" y="5469890"/>
            <a:ext cx="1111250" cy="5505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0" name="직사각형 89"/>
          <p:cNvSpPr>
            <a:spLocks/>
          </p:cNvSpPr>
          <p:nvPr/>
        </p:nvSpPr>
        <p:spPr>
          <a:xfrm rot="0">
            <a:off x="757555" y="3530600"/>
            <a:ext cx="795655" cy="2228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1" name="순서도: 연결자 90"/>
          <p:cNvSpPr>
            <a:spLocks/>
          </p:cNvSpPr>
          <p:nvPr/>
        </p:nvSpPr>
        <p:spPr>
          <a:xfrm rot="0">
            <a:off x="433705" y="350266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5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259126674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9625" y="2009775"/>
            <a:ext cx="5801360" cy="408622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UI-019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RQ-019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채팅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채팅 팝업창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7927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965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1503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채팅을 신청한 회원들을 리스트로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 가능,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클릭시 해당회원과의 채팅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리스트에 회원 검색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채팅 내용 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내용 입력후 발신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593090" y="29965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894080" y="2536190"/>
            <a:ext cx="2192655" cy="2457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894715" y="2947670"/>
            <a:ext cx="2192020" cy="265366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6553200" y="256413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204845" y="5211445"/>
            <a:ext cx="3225165" cy="39370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6505575" y="523303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590550" y="25298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3214370" y="2555240"/>
            <a:ext cx="3225165" cy="25698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1905266839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0" y="1990725"/>
            <a:ext cx="6391910" cy="408686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UI-020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RQ-020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회원, 게시물 관련 데이터 차트로 조회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1901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회원, 게시물 관련 데이터 차트로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013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특정 회원의 데이터 차트로 상세 조회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12090" y="51968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3" name="순서도: 연결자 12"/>
          <p:cNvSpPr>
            <a:spLocks/>
          </p:cNvSpPr>
          <p:nvPr/>
        </p:nvSpPr>
        <p:spPr>
          <a:xfrm rot="0">
            <a:off x="3723005" y="403733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6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227580" y="2536190"/>
            <a:ext cx="4250055" cy="27222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518795" y="5181600"/>
            <a:ext cx="1101090" cy="2101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971675" y="25298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206106691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" y="2009775"/>
            <a:ext cx="6430010" cy="412496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UI-021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RQ-021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 디테일 차트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80885" y="2023110"/>
          <a:ext cx="2331085" cy="27800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개인 차트를 조회할 회원 검색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3469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AJAX로 실시간 검색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10585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검색된 리스트의 특정 회원을 클릭해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팔로우, 게시물, 좋아요, 댓글수 차트로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707515" y="28346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998980" y="2840990"/>
            <a:ext cx="1497330" cy="3219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1999615" y="3242945"/>
            <a:ext cx="1515745" cy="18249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3581400" y="254508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595370" y="2868295"/>
            <a:ext cx="3291840" cy="21805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704975" y="32632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0905767029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2019935"/>
            <a:ext cx="6401435" cy="405765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UI-022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RQ-022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형식으로 게시물 조회, 삭제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19488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게시판 형식으로 게시글 데이터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4899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삭제하기 버튼 클릭시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관리자 권한으로 게시글 삭제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593215" y="30822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856105" y="3193415"/>
            <a:ext cx="4411980" cy="71247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6324600" y="3381375"/>
            <a:ext cx="400685" cy="45783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6524625" y="30632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00820671238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875" y="2019300"/>
            <a:ext cx="6372860" cy="35439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UI-023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RQ-023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관리자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게시판 형식으로 회원 조회, 회원정보 수정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18821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게시판 형식으로 회원 데이터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조회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823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수정 버튼 클릭시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관리자 권한으로 회원정보 수정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583690" y="30822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1856105" y="3088640"/>
            <a:ext cx="4421505" cy="10839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6333490" y="3195320"/>
            <a:ext cx="344170" cy="8820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6600825" y="29679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2478361296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1475" y="1924050"/>
            <a:ext cx="6582410" cy="412432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1930" cy="434657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109460" y="1918335"/>
          <a:ext cx="2331085" cy="30880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1015"/>
                <a:gridCol w="1830070"/>
              </a:tblGrid>
              <a:tr h="3251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216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아이디, 비밀번호, 이름, 이메일, 닉네임 입력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Join 버튼 클릭시 회원가입 완료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9631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로그인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259965" y="26060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533650" y="4248150"/>
            <a:ext cx="1943100" cy="3244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257425" y="465963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542540" y="4611370"/>
            <a:ext cx="1953895" cy="32321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257425" y="42157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2546350" y="2714625"/>
            <a:ext cx="1931035" cy="11626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6083638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450" y="3107690"/>
            <a:ext cx="6315710" cy="141732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RQ-002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 인증 메일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 인증 메일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1964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회원가입 완료시 인증 메일 발송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10966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발송된 메일의 인증버튼을 클릭하면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 인증 완료, 로그인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174240" y="37014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485390" y="3695700"/>
            <a:ext cx="2411095" cy="4006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138170" y="4087495"/>
            <a:ext cx="1144905" cy="247014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828925" y="40919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179801297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4920" y="2009775"/>
            <a:ext cx="4793615" cy="418211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RQ-003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아이디찾기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 팝업창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1930" cy="434657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36004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2915"/>
                <a:gridCol w="1868170"/>
              </a:tblGrid>
              <a:tr h="2146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8168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 입력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477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이름 입력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175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 찾기 완료 버튼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3883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팝업 닫기 버튼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764790" y="33204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3028315" y="3380105"/>
            <a:ext cx="1239520" cy="4864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3027680" y="3917315"/>
            <a:ext cx="1249680" cy="464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3028315" y="4457700"/>
            <a:ext cx="1249045" cy="2959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762250" y="447865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3033395" y="4811395"/>
            <a:ext cx="1234440" cy="2184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2762250" y="4838700"/>
            <a:ext cx="217170" cy="195580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762250" y="39204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743362299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2685" y="2000250"/>
            <a:ext cx="5095875" cy="41916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 팝업창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1930" cy="434657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9419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1463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아이디 입력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 입력 폼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4424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 찾기 완료 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(클릭시 임시 비밀번호 이메일 발송)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108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팝업창 닫기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707640" y="34156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990850" y="3437255"/>
            <a:ext cx="1505585" cy="41148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989580" y="3917315"/>
            <a:ext cx="1516380" cy="46482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990850" y="4452620"/>
            <a:ext cx="1515110" cy="29146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705100" y="445960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2995295" y="4773295"/>
            <a:ext cx="1501140" cy="2565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2705100" y="480441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714625" y="38728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 descr="C:/Users/김민성/AppData/Roaming/PolarisOffice/ETemp/12844_18847032/fImage1315165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5162550"/>
            <a:ext cx="5629910" cy="1000760"/>
          </a:xfrm>
          <a:prstGeom prst="rect"/>
          <a:noFill/>
        </p:spPr>
      </p:pic>
      <p:pic>
        <p:nvPicPr>
          <p:cNvPr id="89" name="그림 88" descr="C:/Users/김민성/AppData/Roaming/PolarisOffice/ETemp/12844_18847032/fImage695558654147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0145" y="1924050"/>
            <a:ext cx="4965065" cy="32772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RQ-004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비밀번호 찾기 - 임시 비밀번호 이메일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552565" cy="434721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1901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 찾기 팝업창에서 정보 입력후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Find pw 버튼 클릭시 임시비밀번호를 발송했다는 alert창 띄우고 이메일 발송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80137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이메일로 도착한 난수조합 임시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5725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비밀번호로 로그인 가능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878965" y="217741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189480" y="2183765"/>
            <a:ext cx="3002280" cy="8172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1771650" y="53301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 rot="0">
            <a:off x="1708150" y="5629275"/>
            <a:ext cx="3740785" cy="52451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61188300935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625" y="1847850"/>
            <a:ext cx="6591935" cy="4286250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36550" y="987425"/>
          <a:ext cx="9188450" cy="54254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3345"/>
                <a:gridCol w="1934210"/>
                <a:gridCol w="1139825"/>
                <a:gridCol w="4751070"/>
              </a:tblGrid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UI-005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RQ-005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 페이지 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메인페이지의 헤더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696460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920240"/>
            <a:ext cx="6618605" cy="430022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58025" y="1965960"/>
          <a:ext cx="2372995" cy="40633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0520"/>
                <a:gridCol w="2022475"/>
              </a:tblGrid>
              <a:tr h="2692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로고 클릭시 메인페이지로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모든 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9880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내 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돋보기 아이콘 클릭시 회원 검색 폼 생성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좋아요, 댓글, 팔로우, 채팅 알람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클릭시 마이페이지, 로그아웃 버튼 생성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1669415" y="17011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1676400" y="1922780"/>
            <a:ext cx="638810" cy="35433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순서도: 연결자 12"/>
          <p:cNvSpPr>
            <a:spLocks/>
          </p:cNvSpPr>
          <p:nvPr/>
        </p:nvSpPr>
        <p:spPr>
          <a:xfrm rot="0">
            <a:off x="5447030" y="170370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6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2360930" y="1926590"/>
            <a:ext cx="411480" cy="3409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771140" y="1928495"/>
            <a:ext cx="287020" cy="3390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순서도: 연결자 9"/>
          <p:cNvSpPr>
            <a:spLocks/>
          </p:cNvSpPr>
          <p:nvPr/>
        </p:nvSpPr>
        <p:spPr>
          <a:xfrm rot="0">
            <a:off x="2762250" y="170688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3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6" name="직사각형 15"/>
          <p:cNvSpPr>
            <a:spLocks/>
          </p:cNvSpPr>
          <p:nvPr/>
        </p:nvSpPr>
        <p:spPr>
          <a:xfrm rot="0">
            <a:off x="4757420" y="1925320"/>
            <a:ext cx="253365" cy="34226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순서도: 연결자 11"/>
          <p:cNvSpPr>
            <a:spLocks/>
          </p:cNvSpPr>
          <p:nvPr/>
        </p:nvSpPr>
        <p:spPr>
          <a:xfrm rot="0">
            <a:off x="4733925" y="170878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4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324100" y="17011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 rot="0">
            <a:off x="5014595" y="1926590"/>
            <a:ext cx="348615" cy="3600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9" name="순서도: 연결자 18"/>
          <p:cNvSpPr>
            <a:spLocks/>
          </p:cNvSpPr>
          <p:nvPr/>
        </p:nvSpPr>
        <p:spPr>
          <a:xfrm rot="0">
            <a:off x="5057775" y="1701165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5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90" name="직사각형 89"/>
          <p:cNvSpPr>
            <a:spLocks/>
          </p:cNvSpPr>
          <p:nvPr/>
        </p:nvSpPr>
        <p:spPr>
          <a:xfrm rot="0">
            <a:off x="5381625" y="1922145"/>
            <a:ext cx="372110" cy="34544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 descr="C:/Users/김민성/AppData/Roaming/PolarisOffice/ETemp/12844_18847032/fImage14672830369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3985" y="1800225"/>
            <a:ext cx="4050665" cy="4534535"/>
          </a:xfrm>
          <a:prstGeom prst="rect"/>
          <a:noFill/>
        </p:spPr>
      </p:pic>
      <p:graphicFrame>
        <p:nvGraphicFramePr>
          <p:cNvPr id="88" name="Group 87"/>
          <p:cNvGraphicFramePr>
            <a:graphicFrameLocks noGrp="1"/>
          </p:cNvGraphicFramePr>
          <p:nvPr/>
        </p:nvGraphicFramePr>
        <p:xfrm>
          <a:off x="342900" y="987425"/>
          <a:ext cx="9182100" cy="554545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362075"/>
                <a:gridCol w="1932940"/>
                <a:gridCol w="1139190"/>
                <a:gridCol w="4747895"/>
              </a:tblGrid>
              <a:tr h="37211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화면ID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UI-006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요구사항번호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RQ-006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화면 설명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cap="none" dirty="0" smtClean="0" b="0" strike="noStrike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 페이지</a:t>
                      </a: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1235">
                <a:tc gridSpan="4">
                  <a:txBody>
                    <a:bodyPr/>
                    <a:lstStyle/>
                    <a:p>
                      <a:pPr marL="0" indent="0" algn="ctr" fontAlgn="base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cap="none" b="0" strike="noStrike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cap="none" b="0"/>
                    </a:p>
                  </a:txBody>
                </a:tc>
              </a:tr>
            </a:tbl>
          </a:graphicData>
        </a:graphic>
      </p:graphicFrame>
      <p:sp>
        <p:nvSpPr>
          <p:cNvPr id="2" name="직사각형 1"/>
          <p:cNvSpPr>
            <a:spLocks/>
          </p:cNvSpPr>
          <p:nvPr/>
        </p:nvSpPr>
        <p:spPr>
          <a:xfrm rot="0">
            <a:off x="430530" y="1800225"/>
            <a:ext cx="6552565" cy="462978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99935" y="1918335"/>
          <a:ext cx="2331085" cy="2282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44805"/>
                <a:gridCol w="1986280"/>
              </a:tblGrid>
              <a:tr h="4095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1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800" kern="1200" dirty="0" smtClean="0" cap="none" b="1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92964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함꼐한 여행보기 버튼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회원들의 행선지 정보 지도에 표시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  <a:tr h="94297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함께 떠나기 버튼 클릭시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피드 페이지로 이동</a:t>
                      </a:r>
                      <a:endParaRPr lang="ko-KR" altLang="en-US" sz="8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ctr">
                    <a:noFill/>
                  </a:tcPr>
                </a:tc>
              </a:tr>
            </a:tbl>
          </a:graphicData>
        </a:graphic>
      </p:graphicFrame>
      <p:sp>
        <p:nvSpPr>
          <p:cNvPr id="8" name="순서도: 연결자 7"/>
          <p:cNvSpPr>
            <a:spLocks/>
          </p:cNvSpPr>
          <p:nvPr/>
        </p:nvSpPr>
        <p:spPr>
          <a:xfrm rot="0">
            <a:off x="2374265" y="199644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1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667000" y="1998980"/>
            <a:ext cx="1686560" cy="34480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직사각형 14"/>
          <p:cNvSpPr>
            <a:spLocks/>
          </p:cNvSpPr>
          <p:nvPr/>
        </p:nvSpPr>
        <p:spPr>
          <a:xfrm rot="0">
            <a:off x="2866390" y="6019800"/>
            <a:ext cx="1325245" cy="4006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순서도: 연결자 8"/>
          <p:cNvSpPr>
            <a:spLocks/>
          </p:cNvSpPr>
          <p:nvPr/>
        </p:nvSpPr>
        <p:spPr>
          <a:xfrm rot="0">
            <a:off x="2590800" y="6054090"/>
            <a:ext cx="217170" cy="220345"/>
          </a:xfrm>
          <a:prstGeom prst="flowChartConnector"/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1" strike="noStrike">
                <a:solidFill>
                  <a:srgbClr val="FF0000"/>
                </a:solidFill>
                <a:latin typeface="Calibri" charset="0"/>
                <a:ea typeface="Calibri" charset="0"/>
              </a:rPr>
              <a:t>2</a:t>
            </a:r>
            <a:endParaRPr lang="ko-KR" altLang="en-US" sz="1000" cap="none" dirty="0" smtClean="0" b="1" strike="noStrike">
              <a:solidFill>
                <a:srgbClr val="FF0000"/>
              </a:solidFill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Microsoft Corporation</Company>
  <DocSecurity>0</DocSecurity>
  <HyperlinksChanged>false</HyperlinksChanged>
  <Lines>0</Lines>
  <LinksUpToDate>false</LinksUpToDate>
  <Pages>26</Pages>
  <Paragraphs>35</Paragraphs>
  <Words>114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Registered User</dc:creator>
  <cp:lastModifiedBy>a01072756769</cp:lastModifiedBy>
  <dc:title>PowerPoint 프레젠테이션</dc:title>
  <dcterms:modified xsi:type="dcterms:W3CDTF">2018-12-06T01:16:51Z</dcterms:modified>
</cp:coreProperties>
</file>